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3/8/2015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Dawn Of Gates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Un jeu de </a:t>
            </a:r>
            <a:r>
              <a:rPr lang="fr-FR" dirty="0" err="1" smtClean="0"/>
              <a:t>O_Dev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2998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Planning de réalisation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1561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Ce qui a été accompli : Steven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205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Ce qui a été accompli : Victor</a:t>
            </a:r>
            <a:endParaRPr lang="fr-FR" dirty="0"/>
          </a:p>
        </p:txBody>
      </p:sp>
      <p:pic>
        <p:nvPicPr>
          <p:cNvPr id="4" name="personnag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1348" y="1255069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214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Ce qui a été accompli : Victor</a:t>
            </a:r>
            <a:endParaRPr lang="fr-FR" dirty="0"/>
          </a:p>
        </p:txBody>
      </p:sp>
      <p:pic>
        <p:nvPicPr>
          <p:cNvPr id="4" name="objet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0488" y="1334529"/>
            <a:ext cx="9043957" cy="5086865"/>
          </a:xfrm>
        </p:spPr>
      </p:pic>
    </p:spTree>
    <p:extLst>
      <p:ext uri="{BB962C8B-B14F-4D97-AF65-F5344CB8AC3E}">
        <p14:creationId xmlns:p14="http://schemas.microsoft.com/office/powerpoint/2010/main" val="4094967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Ce qui a été accompli : Victor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2" y="1943862"/>
            <a:ext cx="6255661" cy="313888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830" y="1565189"/>
            <a:ext cx="5658173" cy="429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96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Ce qui a été accompli : Timothée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75098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Ce qui a été accompli : Idris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167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</TotalTime>
  <Words>52</Words>
  <Application>Microsoft Office PowerPoint</Application>
  <PresentationFormat>Grand écran</PresentationFormat>
  <Paragraphs>9</Paragraphs>
  <Slides>8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Dawn Of Gates</vt:lpstr>
      <vt:lpstr>Planning de réalisation</vt:lpstr>
      <vt:lpstr>Ce qui a été accompli : Steven</vt:lpstr>
      <vt:lpstr>Ce qui a été accompli : Victor</vt:lpstr>
      <vt:lpstr>Ce qui a été accompli : Victor</vt:lpstr>
      <vt:lpstr>Ce qui a été accompli : Victor</vt:lpstr>
      <vt:lpstr>Ce qui a été accompli : Timothée</vt:lpstr>
      <vt:lpstr>Ce qui a été accompli : Idris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Dawn Of Gates</dc:title>
  <dc:creator>wxbn@live.fr</dc:creator>
  <cp:lastModifiedBy>wxbn@live.fr</cp:lastModifiedBy>
  <cp:revision>2</cp:revision>
  <dcterms:created xsi:type="dcterms:W3CDTF">2015-03-08T19:25:51Z</dcterms:created>
  <dcterms:modified xsi:type="dcterms:W3CDTF">2015-03-08T19:49:56Z</dcterms:modified>
</cp:coreProperties>
</file>

<file path=docProps/thumbnail.jpeg>
</file>